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42044D-BDD5-45AA-BDE1-A770DBE1D19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7EEF57-0E1C-4E06-B0F0-96B7EFEF7F0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4E1D6C-01AD-435C-8B9E-2B83F00CC10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1C5E7F-720D-4EAF-ACBE-DE2A153AB04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C8BE78-A005-4CEF-A0B5-6C6BC215FED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B84B6F-2C7B-4B97-99AC-673327E918C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123A30-9927-4965-9C92-A600699BCDF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BC26A1-AA5C-4950-8FC3-EB01DBC1C60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9BD5BD-C073-4225-9EEE-4476776980E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BC360E-913C-4972-A05F-321ED019654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E66366-8CEF-4E5C-9316-2866314A255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B616AE-D04A-4772-AAB7-1E6514E8691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60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C164BC4-1BDD-4A77-8A13-9BA86D298E30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272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6920" cy="28692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360" cy="202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4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88" name="TextBox 12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9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3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91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" name="Прямоугольник со скругленными углами 8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3" name="TextBox 13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4" name="Прямоугольник со скругленными углами 9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Рисунок 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97" name="TextBox 14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240" cy="5139000"/>
          </a:xfrm>
          <a:prstGeom prst="rect">
            <a:avLst/>
          </a:prstGeom>
          <a:ln w="0">
            <a:noFill/>
          </a:ln>
        </p:spPr>
      </p:pic>
      <p:sp>
        <p:nvSpPr>
          <p:cNvPr id="100" name="Прямоугольник 5"/>
          <p:cNvSpPr/>
          <p:nvPr/>
        </p:nvSpPr>
        <p:spPr>
          <a:xfrm>
            <a:off x="1640880" y="4588920"/>
            <a:ext cx="299484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101" name="Изображение 40"/>
          <p:cNvSpPr/>
          <p:nvPr/>
        </p:nvSpPr>
        <p:spPr>
          <a:xfrm>
            <a:off x="867240" y="3587040"/>
            <a:ext cx="252720" cy="2527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2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200" cy="1129320"/>
          </a:xfrm>
          <a:prstGeom prst="rect">
            <a:avLst/>
          </a:prstGeom>
          <a:ln w="0">
            <a:noFill/>
          </a:ln>
        </p:spPr>
      </p:pic>
      <p:sp>
        <p:nvSpPr>
          <p:cNvPr id="103" name=""/>
          <p:cNvSpPr/>
          <p:nvPr/>
        </p:nvSpPr>
        <p:spPr>
          <a:xfrm>
            <a:off x="466200" y="1728360"/>
            <a:ext cx="4735440" cy="102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240" cy="3560040"/>
            <a:chOff x="4756680" y="883800"/>
            <a:chExt cx="4467240" cy="356004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240" cy="35600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920"/>
              <a:ext cx="1734840" cy="277020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240" cy="173304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8960" cy="359388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400" cy="77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000" cy="77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440" cy="344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4960" cy="513900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240" y="2656440"/>
            <a:ext cx="2256840" cy="359388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3080" cy="23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1414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2024-08-28T09:49:00Z</dcterms:modified>
  <cp:revision>28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